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3661-AAC0-4CC3-8183-B65C9F40821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E7EE-7AB2-448A-93F5-8E148D8C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1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3661-AAC0-4CC3-8183-B65C9F40821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E7EE-7AB2-448A-93F5-8E148D8C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3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3661-AAC0-4CC3-8183-B65C9F40821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E7EE-7AB2-448A-93F5-8E148D8C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4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3661-AAC0-4CC3-8183-B65C9F40821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E7EE-7AB2-448A-93F5-8E148D8C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9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3661-AAC0-4CC3-8183-B65C9F40821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E7EE-7AB2-448A-93F5-8E148D8C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7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3661-AAC0-4CC3-8183-B65C9F40821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E7EE-7AB2-448A-93F5-8E148D8C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3661-AAC0-4CC3-8183-B65C9F40821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E7EE-7AB2-448A-93F5-8E148D8C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9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3661-AAC0-4CC3-8183-B65C9F40821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E7EE-7AB2-448A-93F5-8E148D8C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7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3661-AAC0-4CC3-8183-B65C9F40821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E7EE-7AB2-448A-93F5-8E148D8C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9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3661-AAC0-4CC3-8183-B65C9F40821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E7EE-7AB2-448A-93F5-8E148D8C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7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3661-AAC0-4CC3-8183-B65C9F40821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E7EE-7AB2-448A-93F5-8E148D8C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6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E3661-AAC0-4CC3-8183-B65C9F40821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E7EE-7AB2-448A-93F5-8E148D8C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3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959261-5503-4210-913E-C16562E2EA8E}"/>
              </a:ext>
            </a:extLst>
          </p:cNvPr>
          <p:cNvSpPr/>
          <p:nvPr/>
        </p:nvSpPr>
        <p:spPr>
          <a:xfrm>
            <a:off x="8534400" y="5088835"/>
            <a:ext cx="15571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F477936-BC54-48A3-B959-CDA2B976F801}"/>
              </a:ext>
            </a:extLst>
          </p:cNvPr>
          <p:cNvSpPr/>
          <p:nvPr/>
        </p:nvSpPr>
        <p:spPr>
          <a:xfrm rot="5400000">
            <a:off x="8487942" y="152478"/>
            <a:ext cx="1179440" cy="874490"/>
          </a:xfrm>
          <a:prstGeom prst="homePlat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00683D-45FF-419F-A0F6-139ADDF56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948" y="112646"/>
            <a:ext cx="745428" cy="6322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129CDD-5735-4727-BE5F-EFA12EF6510E}"/>
              </a:ext>
            </a:extLst>
          </p:cNvPr>
          <p:cNvSpPr txBox="1"/>
          <p:nvPr/>
        </p:nvSpPr>
        <p:spPr>
          <a:xfrm>
            <a:off x="1471092" y="2613753"/>
            <a:ext cx="760657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oud" panose="02000000000000000000" pitchFamily="50" charset="-34"/>
                <a:cs typeface="Cloud" panose="02000000000000000000" pitchFamily="50" charset="-34"/>
              </a:rPr>
              <a:t>เลือกซื้อเฟอร์นิเจอร์อย่างไร </a:t>
            </a:r>
            <a:r>
              <a:rPr lang="en-US" sz="5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oud" panose="02000000000000000000" pitchFamily="50" charset="-34"/>
                <a:cs typeface="Cloud" panose="02000000000000000000" pitchFamily="50" charset="-34"/>
              </a:rPr>
              <a:t>?</a:t>
            </a:r>
          </a:p>
          <a:p>
            <a:endParaRPr lang="en-US" sz="4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oud" panose="02000000000000000000" pitchFamily="50" charset="-34"/>
              <a:cs typeface="Cloud" panose="02000000000000000000" pitchFamily="50" charset="-34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4C604563-AEB3-4431-9E82-B8040A2C19CF}"/>
              </a:ext>
            </a:extLst>
          </p:cNvPr>
          <p:cNvSpPr/>
          <p:nvPr/>
        </p:nvSpPr>
        <p:spPr>
          <a:xfrm>
            <a:off x="2531165" y="3415748"/>
            <a:ext cx="5075583" cy="652669"/>
          </a:xfrm>
          <a:prstGeom prst="parallelogram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ECC699-D1E2-4793-829E-2EB451386AD9}"/>
              </a:ext>
            </a:extLst>
          </p:cNvPr>
          <p:cNvSpPr txBox="1"/>
          <p:nvPr/>
        </p:nvSpPr>
        <p:spPr>
          <a:xfrm>
            <a:off x="3386039" y="3429000"/>
            <a:ext cx="3399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oud" panose="02000000000000000000" pitchFamily="50" charset="-34"/>
                <a:cs typeface="Cloud" panose="02000000000000000000" pitchFamily="50" charset="-34"/>
              </a:rPr>
              <a:t>ให้งบไม่บานปลาย</a:t>
            </a:r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oud" panose="02000000000000000000" pitchFamily="50" charset="-34"/>
              <a:cs typeface="Cloud" panose="02000000000000000000" pitchFamily="50" charset="-34"/>
            </a:endParaRPr>
          </a:p>
          <a:p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oud" panose="02000000000000000000" pitchFamily="50" charset="-34"/>
              <a:cs typeface="Cloud" panose="020000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8234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10</Words>
  <Application>Microsoft Office PowerPoint</Application>
  <PresentationFormat>A4 Paper (210x297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Cloud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Apirati Wichean</dc:creator>
  <cp:lastModifiedBy>Apirati Wichean</cp:lastModifiedBy>
  <cp:revision>8</cp:revision>
  <dcterms:created xsi:type="dcterms:W3CDTF">2018-11-01T02:14:40Z</dcterms:created>
  <dcterms:modified xsi:type="dcterms:W3CDTF">2018-11-01T04:53:59Z</dcterms:modified>
</cp:coreProperties>
</file>